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1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84841"/>
              </p:ext>
            </p:extLst>
          </p:nvPr>
        </p:nvGraphicFramePr>
        <p:xfrm>
          <a:off x="11476" y="1635"/>
          <a:ext cx="9132524" cy="6856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3131"/>
                <a:gridCol w="2283131"/>
                <a:gridCol w="2283131"/>
                <a:gridCol w="2283131"/>
              </a:tblGrid>
              <a:tr h="1714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0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03" y="3457180"/>
            <a:ext cx="1036962" cy="14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6969"/>
            <a:ext cx="20907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373"/>
            <a:ext cx="1549201" cy="154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19373"/>
            <a:ext cx="1253941" cy="155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3173"/>
            <a:ext cx="1971863" cy="147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8" y="1806530"/>
            <a:ext cx="1258888" cy="157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42" y="1659980"/>
            <a:ext cx="19939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06530"/>
            <a:ext cx="20907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90" y="2060848"/>
            <a:ext cx="1597025" cy="12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3" y="3773521"/>
            <a:ext cx="1074738" cy="10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975917" y="4771067"/>
            <a:ext cx="996950" cy="343555"/>
          </a:xfrm>
          <a:prstGeom prst="ellipse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9" t="54444" r="2610" b="18486"/>
          <a:stretch/>
        </p:blipFill>
        <p:spPr bwMode="auto">
          <a:xfrm>
            <a:off x="8006203" y="3910743"/>
            <a:ext cx="985932" cy="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8777" y="3897898"/>
            <a:ext cx="987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1"/>
          <a:stretch/>
        </p:blipFill>
        <p:spPr bwMode="auto">
          <a:xfrm>
            <a:off x="4716016" y="3671271"/>
            <a:ext cx="2053480" cy="127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3419" r="8788" b="6795"/>
          <a:stretch/>
        </p:blipFill>
        <p:spPr bwMode="auto">
          <a:xfrm>
            <a:off x="615503" y="5238006"/>
            <a:ext cx="1228810" cy="143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15186" r="2974" b="20847"/>
          <a:stretch/>
        </p:blipFill>
        <p:spPr bwMode="auto">
          <a:xfrm>
            <a:off x="2681584" y="5206503"/>
            <a:ext cx="1585615" cy="149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/>
          <a:stretch/>
        </p:blipFill>
        <p:spPr bwMode="auto">
          <a:xfrm>
            <a:off x="4944243" y="5588654"/>
            <a:ext cx="1597025" cy="10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902" y="5238006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97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2017-03-13T10:42:13Z</dcterms:created>
  <dcterms:modified xsi:type="dcterms:W3CDTF">2017-03-13T12:31:42Z</dcterms:modified>
</cp:coreProperties>
</file>